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61" r:id="rId7"/>
    <p:sldId id="294" r:id="rId8"/>
    <p:sldId id="267" r:id="rId9"/>
    <p:sldId id="303" r:id="rId10"/>
    <p:sldId id="302" r:id="rId11"/>
    <p:sldId id="281" r:id="rId12"/>
    <p:sldId id="283" r:id="rId13"/>
    <p:sldId id="280" r:id="rId14"/>
    <p:sldId id="282" r:id="rId15"/>
    <p:sldId id="284" r:id="rId16"/>
    <p:sldId id="285" r:id="rId17"/>
    <p:sldId id="301" r:id="rId18"/>
    <p:sldId id="346" r:id="rId19"/>
    <p:sldId id="295" r:id="rId20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785D9-FBAA-4D1E-A946-1EE3191D4EB4}" v="116" dt="2020-09-16T13:14:34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38B785D9-FBAA-4D1E-A946-1EE3191D4EB4}"/>
    <pc:docChg chg="custSel addSld delSld modSld sldOrd">
      <pc:chgData name="Selten, LLM (Liene)" userId="b8fe06bb-7cfa-4f96-b8a0-f4e7fbc49ef5" providerId="ADAL" clId="{38B785D9-FBAA-4D1E-A946-1EE3191D4EB4}" dt="2020-09-16T13:14:39.561" v="482" actId="14100"/>
      <pc:docMkLst>
        <pc:docMk/>
      </pc:docMkLst>
      <pc:sldChg chg="addSp delSp modSp mod">
        <pc:chgData name="Selten, LLM (Liene)" userId="b8fe06bb-7cfa-4f96-b8a0-f4e7fbc49ef5" providerId="ADAL" clId="{38B785D9-FBAA-4D1E-A946-1EE3191D4EB4}" dt="2020-09-15T13:01:28.083" v="22" actId="20577"/>
        <pc:sldMkLst>
          <pc:docMk/>
          <pc:sldMk cId="2776987195" sldId="261"/>
        </pc:sldMkLst>
        <pc:spChg chg="del">
          <ac:chgData name="Selten, LLM (Liene)" userId="b8fe06bb-7cfa-4f96-b8a0-f4e7fbc49ef5" providerId="ADAL" clId="{38B785D9-FBAA-4D1E-A946-1EE3191D4EB4}" dt="2020-09-15T13:01:15.984" v="11" actId="478"/>
          <ac:spMkLst>
            <pc:docMk/>
            <pc:sldMk cId="2776987195" sldId="26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5T13:01:28.083" v="22" actId="20577"/>
          <ac:spMkLst>
            <pc:docMk/>
            <pc:sldMk cId="2776987195" sldId="261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38B785D9-FBAA-4D1E-A946-1EE3191D4EB4}" dt="2020-09-15T13:01:17.266" v="12" actId="478"/>
          <ac:spMkLst>
            <pc:docMk/>
            <pc:sldMk cId="2776987195" sldId="261"/>
            <ac:spMk id="7" creationId="{6DCDC49D-E00C-4F29-90DB-BC0AEDD89712}"/>
          </ac:spMkLst>
        </pc:spChg>
      </pc:sldChg>
      <pc:sldChg chg="addSp delSp modSp mod delAnim modAnim">
        <pc:chgData name="Selten, LLM (Liene)" userId="b8fe06bb-7cfa-4f96-b8a0-f4e7fbc49ef5" providerId="ADAL" clId="{38B785D9-FBAA-4D1E-A946-1EE3191D4EB4}" dt="2020-09-16T12:40:50.247" v="394" actId="478"/>
        <pc:sldMkLst>
          <pc:docMk/>
          <pc:sldMk cId="3896318775" sldId="267"/>
        </pc:sldMkLst>
        <pc:spChg chg="mod">
          <ac:chgData name="Selten, LLM (Liene)" userId="b8fe06bb-7cfa-4f96-b8a0-f4e7fbc49ef5" providerId="ADAL" clId="{38B785D9-FBAA-4D1E-A946-1EE3191D4EB4}" dt="2020-09-15T13:03:48.289" v="295"/>
          <ac:spMkLst>
            <pc:docMk/>
            <pc:sldMk cId="3896318775" sldId="267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6T12:39:50.848" v="391" actId="114"/>
          <ac:spMkLst>
            <pc:docMk/>
            <pc:sldMk cId="3896318775" sldId="267"/>
            <ac:spMk id="3" creationId="{00000000-0000-0000-0000-000000000000}"/>
          </ac:spMkLst>
        </pc:spChg>
        <pc:spChg chg="del">
          <ac:chgData name="Selten, LLM (Liene)" userId="b8fe06bb-7cfa-4f96-b8a0-f4e7fbc49ef5" providerId="ADAL" clId="{38B785D9-FBAA-4D1E-A946-1EE3191D4EB4}" dt="2020-09-16T12:37:13.280" v="326" actId="478"/>
          <ac:spMkLst>
            <pc:docMk/>
            <pc:sldMk cId="3896318775" sldId="267"/>
            <ac:spMk id="7" creationId="{2C8A9573-A96E-435A-B71F-E5E1745FDB2B}"/>
          </ac:spMkLst>
        </pc:spChg>
        <pc:picChg chg="add">
          <ac:chgData name="Selten, LLM (Liene)" userId="b8fe06bb-7cfa-4f96-b8a0-f4e7fbc49ef5" providerId="ADAL" clId="{38B785D9-FBAA-4D1E-A946-1EE3191D4EB4}" dt="2020-09-15T13:04:37.601" v="304" actId="22"/>
          <ac:picMkLst>
            <pc:docMk/>
            <pc:sldMk cId="3896318775" sldId="267"/>
            <ac:picMk id="5" creationId="{C357C173-F961-49B8-B9E2-526133F02069}"/>
          </ac:picMkLst>
        </pc:picChg>
        <pc:picChg chg="add del">
          <ac:chgData name="Selten, LLM (Liene)" userId="b8fe06bb-7cfa-4f96-b8a0-f4e7fbc49ef5" providerId="ADAL" clId="{38B785D9-FBAA-4D1E-A946-1EE3191D4EB4}" dt="2020-09-16T12:40:50.247" v="394" actId="478"/>
          <ac:picMkLst>
            <pc:docMk/>
            <pc:sldMk cId="3896318775" sldId="267"/>
            <ac:picMk id="6" creationId="{D4AF9ACC-E1D9-442E-B948-6010FE8A5196}"/>
          </ac:picMkLst>
        </pc:picChg>
        <pc:picChg chg="del">
          <ac:chgData name="Selten, LLM (Liene)" userId="b8fe06bb-7cfa-4f96-b8a0-f4e7fbc49ef5" providerId="ADAL" clId="{38B785D9-FBAA-4D1E-A946-1EE3191D4EB4}" dt="2020-09-16T12:38:59.161" v="346" actId="478"/>
          <ac:picMkLst>
            <pc:docMk/>
            <pc:sldMk cId="3896318775" sldId="267"/>
            <ac:picMk id="8" creationId="{B31C9A67-CBA0-4E21-929C-80AD5DDA9965}"/>
          </ac:picMkLst>
        </pc:picChg>
        <pc:picChg chg="add mod">
          <ac:chgData name="Selten, LLM (Liene)" userId="b8fe06bb-7cfa-4f96-b8a0-f4e7fbc49ef5" providerId="ADAL" clId="{38B785D9-FBAA-4D1E-A946-1EE3191D4EB4}" dt="2020-09-16T12:39:35.903" v="358" actId="1076"/>
          <ac:picMkLst>
            <pc:docMk/>
            <pc:sldMk cId="3896318775" sldId="267"/>
            <ac:picMk id="9" creationId="{CEB2C2A8-724A-4053-9877-BF5F21138024}"/>
          </ac:picMkLst>
        </pc:picChg>
      </pc:sldChg>
      <pc:sldChg chg="del">
        <pc:chgData name="Selten, LLM (Liene)" userId="b8fe06bb-7cfa-4f96-b8a0-f4e7fbc49ef5" providerId="ADAL" clId="{38B785D9-FBAA-4D1E-A946-1EE3191D4EB4}" dt="2020-09-15T13:00:48.171" v="0" actId="47"/>
        <pc:sldMkLst>
          <pc:docMk/>
          <pc:sldMk cId="2348664044" sldId="270"/>
        </pc:sldMkLst>
      </pc:sldChg>
      <pc:sldChg chg="del">
        <pc:chgData name="Selten, LLM (Liene)" userId="b8fe06bb-7cfa-4f96-b8a0-f4e7fbc49ef5" providerId="ADAL" clId="{38B785D9-FBAA-4D1E-A946-1EE3191D4EB4}" dt="2020-09-15T13:00:49.121" v="1" actId="47"/>
        <pc:sldMkLst>
          <pc:docMk/>
          <pc:sldMk cId="3215442427" sldId="271"/>
        </pc:sldMkLst>
      </pc:sldChg>
      <pc:sldChg chg="del">
        <pc:chgData name="Selten, LLM (Liene)" userId="b8fe06bb-7cfa-4f96-b8a0-f4e7fbc49ef5" providerId="ADAL" clId="{38B785D9-FBAA-4D1E-A946-1EE3191D4EB4}" dt="2020-09-15T13:00:50.071" v="3" actId="47"/>
        <pc:sldMkLst>
          <pc:docMk/>
          <pc:sldMk cId="1028491354" sldId="272"/>
        </pc:sldMkLst>
      </pc:sldChg>
      <pc:sldChg chg="del">
        <pc:chgData name="Selten, LLM (Liene)" userId="b8fe06bb-7cfa-4f96-b8a0-f4e7fbc49ef5" providerId="ADAL" clId="{38B785D9-FBAA-4D1E-A946-1EE3191D4EB4}" dt="2020-09-15T13:00:51.390" v="5" actId="47"/>
        <pc:sldMkLst>
          <pc:docMk/>
          <pc:sldMk cId="1911712194" sldId="274"/>
        </pc:sldMkLst>
      </pc:sldChg>
      <pc:sldChg chg="del">
        <pc:chgData name="Selten, LLM (Liene)" userId="b8fe06bb-7cfa-4f96-b8a0-f4e7fbc49ef5" providerId="ADAL" clId="{38B785D9-FBAA-4D1E-A946-1EE3191D4EB4}" dt="2020-09-15T13:00:52.391" v="6" actId="47"/>
        <pc:sldMkLst>
          <pc:docMk/>
          <pc:sldMk cId="2367557141" sldId="275"/>
        </pc:sldMkLst>
      </pc:sldChg>
      <pc:sldChg chg="del">
        <pc:chgData name="Selten, LLM (Liene)" userId="b8fe06bb-7cfa-4f96-b8a0-f4e7fbc49ef5" providerId="ADAL" clId="{38B785D9-FBAA-4D1E-A946-1EE3191D4EB4}" dt="2020-09-15T13:00:53.197" v="7" actId="47"/>
        <pc:sldMkLst>
          <pc:docMk/>
          <pc:sldMk cId="3606242590" sldId="276"/>
        </pc:sldMkLst>
      </pc:sldChg>
      <pc:sldChg chg="addSp modSp mod modAnim">
        <pc:chgData name="Selten, LLM (Liene)" userId="b8fe06bb-7cfa-4f96-b8a0-f4e7fbc49ef5" providerId="ADAL" clId="{38B785D9-FBAA-4D1E-A946-1EE3191D4EB4}" dt="2020-09-16T13:06:24.230" v="455" actId="1076"/>
        <pc:sldMkLst>
          <pc:docMk/>
          <pc:sldMk cId="3896318775" sldId="280"/>
        </pc:sldMkLst>
        <pc:spChg chg="mod">
          <ac:chgData name="Selten, LLM (Liene)" userId="b8fe06bb-7cfa-4f96-b8a0-f4e7fbc49ef5" providerId="ADAL" clId="{38B785D9-FBAA-4D1E-A946-1EE3191D4EB4}" dt="2020-09-15T13:03:40.833" v="293"/>
          <ac:spMkLst>
            <pc:docMk/>
            <pc:sldMk cId="3896318775" sldId="28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6T12:37:37.673" v="337" actId="20577"/>
          <ac:spMkLst>
            <pc:docMk/>
            <pc:sldMk cId="3896318775" sldId="280"/>
            <ac:spMk id="3" creationId="{00000000-0000-0000-0000-000000000000}"/>
          </ac:spMkLst>
        </pc:spChg>
        <pc:picChg chg="add">
          <ac:chgData name="Selten, LLM (Liene)" userId="b8fe06bb-7cfa-4f96-b8a0-f4e7fbc49ef5" providerId="ADAL" clId="{38B785D9-FBAA-4D1E-A946-1EE3191D4EB4}" dt="2020-09-15T13:04:34.577" v="302" actId="22"/>
          <ac:picMkLst>
            <pc:docMk/>
            <pc:sldMk cId="3896318775" sldId="280"/>
            <ac:picMk id="5" creationId="{B06E3B3C-4F60-4A81-9224-2623D3B08066}"/>
          </ac:picMkLst>
        </pc:picChg>
        <pc:picChg chg="add mod">
          <ac:chgData name="Selten, LLM (Liene)" userId="b8fe06bb-7cfa-4f96-b8a0-f4e7fbc49ef5" providerId="ADAL" clId="{38B785D9-FBAA-4D1E-A946-1EE3191D4EB4}" dt="2020-09-16T13:06:24.230" v="455" actId="1076"/>
          <ac:picMkLst>
            <pc:docMk/>
            <pc:sldMk cId="3896318775" sldId="280"/>
            <ac:picMk id="9" creationId="{F68A419A-CE8E-4FFC-BF74-F5780ED95116}"/>
          </ac:picMkLst>
        </pc:picChg>
      </pc:sldChg>
      <pc:sldChg chg="addSp modSp mod modAnim">
        <pc:chgData name="Selten, LLM (Liene)" userId="b8fe06bb-7cfa-4f96-b8a0-f4e7fbc49ef5" providerId="ADAL" clId="{38B785D9-FBAA-4D1E-A946-1EE3191D4EB4}" dt="2020-09-16T12:37:31.706" v="334" actId="20577"/>
        <pc:sldMkLst>
          <pc:docMk/>
          <pc:sldMk cId="3896318775" sldId="281"/>
        </pc:sldMkLst>
        <pc:spChg chg="mod">
          <ac:chgData name="Selten, LLM (Liene)" userId="b8fe06bb-7cfa-4f96-b8a0-f4e7fbc49ef5" providerId="ADAL" clId="{38B785D9-FBAA-4D1E-A946-1EE3191D4EB4}" dt="2020-09-15T13:03:44.193" v="294"/>
          <ac:spMkLst>
            <pc:docMk/>
            <pc:sldMk cId="3896318775" sldId="28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6T12:37:31.706" v="334" actId="20577"/>
          <ac:spMkLst>
            <pc:docMk/>
            <pc:sldMk cId="3896318775" sldId="281"/>
            <ac:spMk id="3" creationId="{00000000-0000-0000-0000-000000000000}"/>
          </ac:spMkLst>
        </pc:spChg>
        <pc:picChg chg="add">
          <ac:chgData name="Selten, LLM (Liene)" userId="b8fe06bb-7cfa-4f96-b8a0-f4e7fbc49ef5" providerId="ADAL" clId="{38B785D9-FBAA-4D1E-A946-1EE3191D4EB4}" dt="2020-09-15T13:04:36.112" v="303" actId="22"/>
          <ac:picMkLst>
            <pc:docMk/>
            <pc:sldMk cId="3896318775" sldId="281"/>
            <ac:picMk id="6" creationId="{CD24528E-7301-446F-8E1D-F8EC21F6FDE7}"/>
          </ac:picMkLst>
        </pc:picChg>
      </pc:sldChg>
      <pc:sldChg chg="addSp modSp mod modAnim">
        <pc:chgData name="Selten, LLM (Liene)" userId="b8fe06bb-7cfa-4f96-b8a0-f4e7fbc49ef5" providerId="ADAL" clId="{38B785D9-FBAA-4D1E-A946-1EE3191D4EB4}" dt="2020-09-16T12:37:44.072" v="339" actId="20577"/>
        <pc:sldMkLst>
          <pc:docMk/>
          <pc:sldMk cId="3896318775" sldId="282"/>
        </pc:sldMkLst>
        <pc:spChg chg="mod">
          <ac:chgData name="Selten, LLM (Liene)" userId="b8fe06bb-7cfa-4f96-b8a0-f4e7fbc49ef5" providerId="ADAL" clId="{38B785D9-FBAA-4D1E-A946-1EE3191D4EB4}" dt="2020-09-15T13:03:37.152" v="292"/>
          <ac:spMkLst>
            <pc:docMk/>
            <pc:sldMk cId="3896318775" sldId="282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6T12:37:44.072" v="339" actId="20577"/>
          <ac:spMkLst>
            <pc:docMk/>
            <pc:sldMk cId="3896318775" sldId="282"/>
            <ac:spMk id="3" creationId="{00000000-0000-0000-0000-000000000000}"/>
          </ac:spMkLst>
        </pc:spChg>
        <pc:picChg chg="add">
          <ac:chgData name="Selten, LLM (Liene)" userId="b8fe06bb-7cfa-4f96-b8a0-f4e7fbc49ef5" providerId="ADAL" clId="{38B785D9-FBAA-4D1E-A946-1EE3191D4EB4}" dt="2020-09-15T13:04:31.777" v="301" actId="22"/>
          <ac:picMkLst>
            <pc:docMk/>
            <pc:sldMk cId="3896318775" sldId="282"/>
            <ac:picMk id="5" creationId="{884CD578-E4B8-42FD-BA27-3C5BB15C54ED}"/>
          </ac:picMkLst>
        </pc:picChg>
      </pc:sldChg>
      <pc:sldChg chg="addSp modSp mod ord modAnim">
        <pc:chgData name="Selten, LLM (Liene)" userId="b8fe06bb-7cfa-4f96-b8a0-f4e7fbc49ef5" providerId="ADAL" clId="{38B785D9-FBAA-4D1E-A946-1EE3191D4EB4}" dt="2020-09-16T13:06:34.850" v="457"/>
        <pc:sldMkLst>
          <pc:docMk/>
          <pc:sldMk cId="3896318775" sldId="283"/>
        </pc:sldMkLst>
        <pc:spChg chg="mod">
          <ac:chgData name="Selten, LLM (Liene)" userId="b8fe06bb-7cfa-4f96-b8a0-f4e7fbc49ef5" providerId="ADAL" clId="{38B785D9-FBAA-4D1E-A946-1EE3191D4EB4}" dt="2020-09-15T13:03:33.313" v="291"/>
          <ac:spMkLst>
            <pc:docMk/>
            <pc:sldMk cId="3896318775" sldId="283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6T12:37:49.689" v="341" actId="20577"/>
          <ac:spMkLst>
            <pc:docMk/>
            <pc:sldMk cId="3896318775" sldId="283"/>
            <ac:spMk id="3" creationId="{00000000-0000-0000-0000-000000000000}"/>
          </ac:spMkLst>
        </pc:spChg>
        <pc:picChg chg="add">
          <ac:chgData name="Selten, LLM (Liene)" userId="b8fe06bb-7cfa-4f96-b8a0-f4e7fbc49ef5" providerId="ADAL" clId="{38B785D9-FBAA-4D1E-A946-1EE3191D4EB4}" dt="2020-09-15T13:04:30.162" v="300" actId="22"/>
          <ac:picMkLst>
            <pc:docMk/>
            <pc:sldMk cId="3896318775" sldId="283"/>
            <ac:picMk id="5" creationId="{BA0E3A9F-4945-4636-B5EA-EF786EB91000}"/>
          </ac:picMkLst>
        </pc:picChg>
      </pc:sldChg>
      <pc:sldChg chg="addSp modSp mod modAnim">
        <pc:chgData name="Selten, LLM (Liene)" userId="b8fe06bb-7cfa-4f96-b8a0-f4e7fbc49ef5" providerId="ADAL" clId="{38B785D9-FBAA-4D1E-A946-1EE3191D4EB4}" dt="2020-09-16T13:06:43.149" v="458"/>
        <pc:sldMkLst>
          <pc:docMk/>
          <pc:sldMk cId="3896318775" sldId="284"/>
        </pc:sldMkLst>
        <pc:spChg chg="mod">
          <ac:chgData name="Selten, LLM (Liene)" userId="b8fe06bb-7cfa-4f96-b8a0-f4e7fbc49ef5" providerId="ADAL" clId="{38B785D9-FBAA-4D1E-A946-1EE3191D4EB4}" dt="2020-09-15T13:03:29.698" v="290"/>
          <ac:spMkLst>
            <pc:docMk/>
            <pc:sldMk cId="3896318775" sldId="284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6T12:37:54.265" v="343" actId="20577"/>
          <ac:spMkLst>
            <pc:docMk/>
            <pc:sldMk cId="3896318775" sldId="284"/>
            <ac:spMk id="3" creationId="{00000000-0000-0000-0000-000000000000}"/>
          </ac:spMkLst>
        </pc:spChg>
        <pc:picChg chg="add">
          <ac:chgData name="Selten, LLM (Liene)" userId="b8fe06bb-7cfa-4f96-b8a0-f4e7fbc49ef5" providerId="ADAL" clId="{38B785D9-FBAA-4D1E-A946-1EE3191D4EB4}" dt="2020-09-15T13:04:27.792" v="299" actId="22"/>
          <ac:picMkLst>
            <pc:docMk/>
            <pc:sldMk cId="3896318775" sldId="284"/>
            <ac:picMk id="5" creationId="{822D87F5-8A47-4B10-962E-FAD20D2ED7EE}"/>
          </ac:picMkLst>
        </pc:picChg>
        <pc:picChg chg="add mod">
          <ac:chgData name="Selten, LLM (Liene)" userId="b8fe06bb-7cfa-4f96-b8a0-f4e7fbc49ef5" providerId="ADAL" clId="{38B785D9-FBAA-4D1E-A946-1EE3191D4EB4}" dt="2020-09-16T13:06:43.149" v="458"/>
          <ac:picMkLst>
            <pc:docMk/>
            <pc:sldMk cId="3896318775" sldId="284"/>
            <ac:picMk id="9" creationId="{F010060F-11DA-4840-BD71-1097E4D48EFB}"/>
          </ac:picMkLst>
        </pc:picChg>
      </pc:sldChg>
      <pc:sldChg chg="addSp modSp mod modAnim">
        <pc:chgData name="Selten, LLM (Liene)" userId="b8fe06bb-7cfa-4f96-b8a0-f4e7fbc49ef5" providerId="ADAL" clId="{38B785D9-FBAA-4D1E-A946-1EE3191D4EB4}" dt="2020-09-16T13:14:39.561" v="482" actId="14100"/>
        <pc:sldMkLst>
          <pc:docMk/>
          <pc:sldMk cId="3896318775" sldId="285"/>
        </pc:sldMkLst>
        <pc:spChg chg="mod">
          <ac:chgData name="Selten, LLM (Liene)" userId="b8fe06bb-7cfa-4f96-b8a0-f4e7fbc49ef5" providerId="ADAL" clId="{38B785D9-FBAA-4D1E-A946-1EE3191D4EB4}" dt="2020-09-15T13:03:19.651" v="288" actId="20577"/>
          <ac:spMkLst>
            <pc:docMk/>
            <pc:sldMk cId="3896318775" sldId="285"/>
            <ac:spMk id="2" creationId="{00000000-0000-0000-0000-000000000000}"/>
          </ac:spMkLst>
        </pc:spChg>
        <pc:spChg chg="mod">
          <ac:chgData name="Selten, LLM (Liene)" userId="b8fe06bb-7cfa-4f96-b8a0-f4e7fbc49ef5" providerId="ADAL" clId="{38B785D9-FBAA-4D1E-A946-1EE3191D4EB4}" dt="2020-09-16T12:37:59.002" v="345" actId="20577"/>
          <ac:spMkLst>
            <pc:docMk/>
            <pc:sldMk cId="3896318775" sldId="285"/>
            <ac:spMk id="3" creationId="{00000000-0000-0000-0000-000000000000}"/>
          </ac:spMkLst>
        </pc:spChg>
        <pc:spChg chg="add mod">
          <ac:chgData name="Selten, LLM (Liene)" userId="b8fe06bb-7cfa-4f96-b8a0-f4e7fbc49ef5" providerId="ADAL" clId="{38B785D9-FBAA-4D1E-A946-1EE3191D4EB4}" dt="2020-09-16T13:14:39.561" v="482" actId="14100"/>
          <ac:spMkLst>
            <pc:docMk/>
            <pc:sldMk cId="3896318775" sldId="285"/>
            <ac:spMk id="9" creationId="{8F45B80D-9578-46D2-858D-DB79409D0268}"/>
          </ac:spMkLst>
        </pc:spChg>
        <pc:picChg chg="add">
          <ac:chgData name="Selten, LLM (Liene)" userId="b8fe06bb-7cfa-4f96-b8a0-f4e7fbc49ef5" providerId="ADAL" clId="{38B785D9-FBAA-4D1E-A946-1EE3191D4EB4}" dt="2020-09-15T13:04:25.934" v="298" actId="22"/>
          <ac:picMkLst>
            <pc:docMk/>
            <pc:sldMk cId="3896318775" sldId="285"/>
            <ac:picMk id="5" creationId="{CBBFDFF8-5942-4C83-9C3D-41D6C2489700}"/>
          </ac:picMkLst>
        </pc:picChg>
      </pc:sldChg>
      <pc:sldChg chg="del">
        <pc:chgData name="Selten, LLM (Liene)" userId="b8fe06bb-7cfa-4f96-b8a0-f4e7fbc49ef5" providerId="ADAL" clId="{38B785D9-FBAA-4D1E-A946-1EE3191D4EB4}" dt="2020-09-15T13:00:49.648" v="2" actId="47"/>
        <pc:sldMkLst>
          <pc:docMk/>
          <pc:sldMk cId="3215442427" sldId="287"/>
        </pc:sldMkLst>
      </pc:sldChg>
      <pc:sldChg chg="del">
        <pc:chgData name="Selten, LLM (Liene)" userId="b8fe06bb-7cfa-4f96-b8a0-f4e7fbc49ef5" providerId="ADAL" clId="{38B785D9-FBAA-4D1E-A946-1EE3191D4EB4}" dt="2020-09-15T13:00:50.547" v="4" actId="47"/>
        <pc:sldMkLst>
          <pc:docMk/>
          <pc:sldMk cId="1028491354" sldId="288"/>
        </pc:sldMkLst>
      </pc:sldChg>
      <pc:sldChg chg="del">
        <pc:chgData name="Selten, LLM (Liene)" userId="b8fe06bb-7cfa-4f96-b8a0-f4e7fbc49ef5" providerId="ADAL" clId="{38B785D9-FBAA-4D1E-A946-1EE3191D4EB4}" dt="2020-09-15T13:00:53.695" v="8" actId="47"/>
        <pc:sldMkLst>
          <pc:docMk/>
          <pc:sldMk cId="3606242590" sldId="289"/>
        </pc:sldMkLst>
      </pc:sldChg>
      <pc:sldChg chg="modSp mod ord">
        <pc:chgData name="Selten, LLM (Liene)" userId="b8fe06bb-7cfa-4f96-b8a0-f4e7fbc49ef5" providerId="ADAL" clId="{38B785D9-FBAA-4D1E-A946-1EE3191D4EB4}" dt="2020-09-15T13:03:52.161" v="296"/>
        <pc:sldMkLst>
          <pc:docMk/>
          <pc:sldMk cId="1249810976" sldId="294"/>
        </pc:sldMkLst>
        <pc:spChg chg="mod">
          <ac:chgData name="Selten, LLM (Liene)" userId="b8fe06bb-7cfa-4f96-b8a0-f4e7fbc49ef5" providerId="ADAL" clId="{38B785D9-FBAA-4D1E-A946-1EE3191D4EB4}" dt="2020-09-15T13:03:52.161" v="296"/>
          <ac:spMkLst>
            <pc:docMk/>
            <pc:sldMk cId="1249810976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38B785D9-FBAA-4D1E-A946-1EE3191D4EB4}" dt="2020-09-15T13:02:51.108" v="266" actId="20577"/>
          <ac:spMkLst>
            <pc:docMk/>
            <pc:sldMk cId="1249810976" sldId="294"/>
            <ac:spMk id="3" creationId="{C0A6DC22-B8DE-4B01-9E6D-97957545F232}"/>
          </ac:spMkLst>
        </pc:spChg>
      </pc:sldChg>
      <pc:sldChg chg="modSp mod">
        <pc:chgData name="Selten, LLM (Liene)" userId="b8fe06bb-7cfa-4f96-b8a0-f4e7fbc49ef5" providerId="ADAL" clId="{38B785D9-FBAA-4D1E-A946-1EE3191D4EB4}" dt="2020-09-15T13:06:22.739" v="325" actId="20577"/>
        <pc:sldMkLst>
          <pc:docMk/>
          <pc:sldMk cId="1131174077" sldId="295"/>
        </pc:sldMkLst>
        <pc:spChg chg="mod">
          <ac:chgData name="Selten, LLM (Liene)" userId="b8fe06bb-7cfa-4f96-b8a0-f4e7fbc49ef5" providerId="ADAL" clId="{38B785D9-FBAA-4D1E-A946-1EE3191D4EB4}" dt="2020-09-15T13:04:21.682" v="297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38B785D9-FBAA-4D1E-A946-1EE3191D4EB4}" dt="2020-09-15T13:06:22.739" v="325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delSp modSp mod delAnim modAnim">
        <pc:chgData name="Selten, LLM (Liene)" userId="b8fe06bb-7cfa-4f96-b8a0-f4e7fbc49ef5" providerId="ADAL" clId="{38B785D9-FBAA-4D1E-A946-1EE3191D4EB4}" dt="2020-09-16T12:44:06.745" v="419" actId="1076"/>
        <pc:sldMkLst>
          <pc:docMk/>
          <pc:sldMk cId="1330286441" sldId="301"/>
        </pc:sldMkLst>
        <pc:spChg chg="mod">
          <ac:chgData name="Selten, LLM (Liene)" userId="b8fe06bb-7cfa-4f96-b8a0-f4e7fbc49ef5" providerId="ADAL" clId="{38B785D9-FBAA-4D1E-A946-1EE3191D4EB4}" dt="2020-09-15T13:03:25.386" v="289"/>
          <ac:spMkLst>
            <pc:docMk/>
            <pc:sldMk cId="1330286441" sldId="301"/>
            <ac:spMk id="2" creationId="{00000000-0000-0000-0000-000000000000}"/>
          </ac:spMkLst>
        </pc:spChg>
        <pc:picChg chg="add mod">
          <ac:chgData name="Selten, LLM (Liene)" userId="b8fe06bb-7cfa-4f96-b8a0-f4e7fbc49ef5" providerId="ADAL" clId="{38B785D9-FBAA-4D1E-A946-1EE3191D4EB4}" dt="2020-09-16T12:43:59.519" v="416" actId="1076"/>
          <ac:picMkLst>
            <pc:docMk/>
            <pc:sldMk cId="1330286441" sldId="301"/>
            <ac:picMk id="5" creationId="{81FE06FF-90A7-4D8A-8AFC-ABB2CE22C2C9}"/>
          </ac:picMkLst>
        </pc:picChg>
        <pc:picChg chg="del">
          <ac:chgData name="Selten, LLM (Liene)" userId="b8fe06bb-7cfa-4f96-b8a0-f4e7fbc49ef5" providerId="ADAL" clId="{38B785D9-FBAA-4D1E-A946-1EE3191D4EB4}" dt="2020-09-15T13:03:14.675" v="269" actId="478"/>
          <ac:picMkLst>
            <pc:docMk/>
            <pc:sldMk cId="1330286441" sldId="301"/>
            <ac:picMk id="5" creationId="{8BC3D6C9-1308-4732-AC05-D24E29AF6013}"/>
          </ac:picMkLst>
        </pc:picChg>
        <pc:picChg chg="add mod">
          <ac:chgData name="Selten, LLM (Liene)" userId="b8fe06bb-7cfa-4f96-b8a0-f4e7fbc49ef5" providerId="ADAL" clId="{38B785D9-FBAA-4D1E-A946-1EE3191D4EB4}" dt="2020-09-16T12:44:06.745" v="419" actId="1076"/>
          <ac:picMkLst>
            <pc:docMk/>
            <pc:sldMk cId="1330286441" sldId="301"/>
            <ac:picMk id="8" creationId="{1DE16B4D-1FF8-4887-804C-3BCDA8FC0D7D}"/>
          </ac:picMkLst>
        </pc:picChg>
        <pc:picChg chg="del">
          <ac:chgData name="Selten, LLM (Liene)" userId="b8fe06bb-7cfa-4f96-b8a0-f4e7fbc49ef5" providerId="ADAL" clId="{38B785D9-FBAA-4D1E-A946-1EE3191D4EB4}" dt="2020-09-15T13:03:13.825" v="268" actId="478"/>
          <ac:picMkLst>
            <pc:docMk/>
            <pc:sldMk cId="1330286441" sldId="301"/>
            <ac:picMk id="8" creationId="{937F6456-F90F-4660-987D-99267ACBB8DC}"/>
          </ac:picMkLst>
        </pc:picChg>
        <pc:picChg chg="del">
          <ac:chgData name="Selten, LLM (Liene)" userId="b8fe06bb-7cfa-4f96-b8a0-f4e7fbc49ef5" providerId="ADAL" clId="{38B785D9-FBAA-4D1E-A946-1EE3191D4EB4}" dt="2020-09-15T13:03:13.023" v="267" actId="478"/>
          <ac:picMkLst>
            <pc:docMk/>
            <pc:sldMk cId="1330286441" sldId="301"/>
            <ac:picMk id="15" creationId="{E93150D9-5803-4960-9560-2B0700FF2403}"/>
          </ac:picMkLst>
        </pc:picChg>
      </pc:sldChg>
      <pc:sldChg chg="addSp modSp modAnim">
        <pc:chgData name="Selten, LLM (Liene)" userId="b8fe06bb-7cfa-4f96-b8a0-f4e7fbc49ef5" providerId="ADAL" clId="{38B785D9-FBAA-4D1E-A946-1EE3191D4EB4}" dt="2020-09-16T13:03:50.075" v="450"/>
        <pc:sldMkLst>
          <pc:docMk/>
          <pc:sldMk cId="380005832" sldId="302"/>
        </pc:sldMkLst>
        <pc:spChg chg="mod">
          <ac:chgData name="Selten, LLM (Liene)" userId="b8fe06bb-7cfa-4f96-b8a0-f4e7fbc49ef5" providerId="ADAL" clId="{38B785D9-FBAA-4D1E-A946-1EE3191D4EB4}" dt="2020-09-16T12:37:25.242" v="331" actId="20577"/>
          <ac:spMkLst>
            <pc:docMk/>
            <pc:sldMk cId="380005832" sldId="302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38B785D9-FBAA-4D1E-A946-1EE3191D4EB4}" dt="2020-09-16T13:03:42.150" v="448" actId="1076"/>
          <ac:picMkLst>
            <pc:docMk/>
            <pc:sldMk cId="380005832" sldId="302"/>
            <ac:picMk id="9" creationId="{82FF132F-1A71-4D8F-A31D-E5BC2E0DC33F}"/>
          </ac:picMkLst>
        </pc:picChg>
      </pc:sldChg>
      <pc:sldChg chg="addSp delSp modSp add mod delAnim modAnim">
        <pc:chgData name="Selten, LLM (Liene)" userId="b8fe06bb-7cfa-4f96-b8a0-f4e7fbc49ef5" providerId="ADAL" clId="{38B785D9-FBAA-4D1E-A946-1EE3191D4EB4}" dt="2020-09-16T12:42:35.245" v="409"/>
        <pc:sldMkLst>
          <pc:docMk/>
          <pc:sldMk cId="3489018819" sldId="303"/>
        </pc:sldMkLst>
        <pc:spChg chg="del">
          <ac:chgData name="Selten, LLM (Liene)" userId="b8fe06bb-7cfa-4f96-b8a0-f4e7fbc49ef5" providerId="ADAL" clId="{38B785D9-FBAA-4D1E-A946-1EE3191D4EB4}" dt="2020-09-16T12:41:10.645" v="397" actId="478"/>
          <ac:spMkLst>
            <pc:docMk/>
            <pc:sldMk cId="3489018819" sldId="303"/>
            <ac:spMk id="3" creationId="{00000000-0000-0000-0000-000000000000}"/>
          </ac:spMkLst>
        </pc:spChg>
        <pc:spChg chg="add mod">
          <ac:chgData name="Selten, LLM (Liene)" userId="b8fe06bb-7cfa-4f96-b8a0-f4e7fbc49ef5" providerId="ADAL" clId="{38B785D9-FBAA-4D1E-A946-1EE3191D4EB4}" dt="2020-09-16T12:41:10.645" v="397" actId="478"/>
          <ac:spMkLst>
            <pc:docMk/>
            <pc:sldMk cId="3489018819" sldId="303"/>
            <ac:spMk id="7" creationId="{C7017272-6F70-4A20-9BD4-465F8F31EB61}"/>
          </ac:spMkLst>
        </pc:spChg>
        <pc:spChg chg="add mod">
          <ac:chgData name="Selten, LLM (Liene)" userId="b8fe06bb-7cfa-4f96-b8a0-f4e7fbc49ef5" providerId="ADAL" clId="{38B785D9-FBAA-4D1E-A946-1EE3191D4EB4}" dt="2020-09-16T12:41:50.240" v="407" actId="1076"/>
          <ac:spMkLst>
            <pc:docMk/>
            <pc:sldMk cId="3489018819" sldId="303"/>
            <ac:spMk id="11" creationId="{1B22340F-7063-4788-B882-EB8E5548FF2F}"/>
          </ac:spMkLst>
        </pc:spChg>
        <pc:picChg chg="add mod">
          <ac:chgData name="Selten, LLM (Liene)" userId="b8fe06bb-7cfa-4f96-b8a0-f4e7fbc49ef5" providerId="ADAL" clId="{38B785D9-FBAA-4D1E-A946-1EE3191D4EB4}" dt="2020-09-16T12:41:32.679" v="402" actId="1076"/>
          <ac:picMkLst>
            <pc:docMk/>
            <pc:sldMk cId="3489018819" sldId="303"/>
            <ac:picMk id="8" creationId="{68630CBF-89EE-41C1-A340-007A0DE0B4C0}"/>
          </ac:picMkLst>
        </pc:picChg>
        <pc:picChg chg="del">
          <ac:chgData name="Selten, LLM (Liene)" userId="b8fe06bb-7cfa-4f96-b8a0-f4e7fbc49ef5" providerId="ADAL" clId="{38B785D9-FBAA-4D1E-A946-1EE3191D4EB4}" dt="2020-09-16T12:41:07.373" v="396" actId="478"/>
          <ac:picMkLst>
            <pc:docMk/>
            <pc:sldMk cId="3489018819" sldId="303"/>
            <ac:picMk id="9" creationId="{CEB2C2A8-724A-4053-9877-BF5F21138024}"/>
          </ac:picMkLst>
        </pc:picChg>
      </pc:sldChg>
      <pc:sldChg chg="delSp add del modAnim">
        <pc:chgData name="Selten, LLM (Liene)" userId="b8fe06bb-7cfa-4f96-b8a0-f4e7fbc49ef5" providerId="ADAL" clId="{38B785D9-FBAA-4D1E-A946-1EE3191D4EB4}" dt="2020-09-16T12:39:32.981" v="357" actId="47"/>
        <pc:sldMkLst>
          <pc:docMk/>
          <pc:sldMk cId="0" sldId="334"/>
        </pc:sldMkLst>
        <pc:picChg chg="del">
          <ac:chgData name="Selten, LLM (Liene)" userId="b8fe06bb-7cfa-4f96-b8a0-f4e7fbc49ef5" providerId="ADAL" clId="{38B785D9-FBAA-4D1E-A946-1EE3191D4EB4}" dt="2020-09-16T12:39:08.028" v="348" actId="21"/>
          <ac:picMkLst>
            <pc:docMk/>
            <pc:sldMk cId="0" sldId="334"/>
            <ac:picMk id="9" creationId="{56E71CB8-8447-4907-AE85-9D57B3480B5B}"/>
          </ac:picMkLst>
        </pc:picChg>
      </pc:sldChg>
      <pc:sldChg chg="addSp delSp del mod delAnim">
        <pc:chgData name="Selten, LLM (Liene)" userId="b8fe06bb-7cfa-4f96-b8a0-f4e7fbc49ef5" providerId="ADAL" clId="{38B785D9-FBAA-4D1E-A946-1EE3191D4EB4}" dt="2020-09-16T12:44:09.814" v="420" actId="47"/>
        <pc:sldMkLst>
          <pc:docMk/>
          <pc:sldMk cId="0" sldId="345"/>
        </pc:sldMkLst>
        <pc:picChg chg="del">
          <ac:chgData name="Selten, LLM (Liene)" userId="b8fe06bb-7cfa-4f96-b8a0-f4e7fbc49ef5" providerId="ADAL" clId="{38B785D9-FBAA-4D1E-A946-1EE3191D4EB4}" dt="2020-09-16T12:44:02.832" v="417" actId="21"/>
          <ac:picMkLst>
            <pc:docMk/>
            <pc:sldMk cId="0" sldId="345"/>
            <ac:picMk id="5" creationId="{115DD13C-5C9E-447A-8682-D0A2DDC370D7}"/>
          </ac:picMkLst>
        </pc:picChg>
        <pc:picChg chg="add del">
          <ac:chgData name="Selten, LLM (Liene)" userId="b8fe06bb-7cfa-4f96-b8a0-f4e7fbc49ef5" providerId="ADAL" clId="{38B785D9-FBAA-4D1E-A946-1EE3191D4EB4}" dt="2020-09-16T12:43:49.663" v="413" actId="21"/>
          <ac:picMkLst>
            <pc:docMk/>
            <pc:sldMk cId="0" sldId="345"/>
            <ac:picMk id="41988" creationId="{D1FB89F6-4B4C-40EC-9D14-73A63CFDB940}"/>
          </ac:picMkLst>
        </pc:picChg>
      </pc:sldChg>
      <pc:sldChg chg="addSp modSp add mod modAnim">
        <pc:chgData name="Selten, LLM (Liene)" userId="b8fe06bb-7cfa-4f96-b8a0-f4e7fbc49ef5" providerId="ADAL" clId="{38B785D9-FBAA-4D1E-A946-1EE3191D4EB4}" dt="2020-09-16T12:45:42.071" v="441" actId="1076"/>
        <pc:sldMkLst>
          <pc:docMk/>
          <pc:sldMk cId="3026998817" sldId="346"/>
        </pc:sldMkLst>
        <pc:spChg chg="add mod">
          <ac:chgData name="Selten, LLM (Liene)" userId="b8fe06bb-7cfa-4f96-b8a0-f4e7fbc49ef5" providerId="ADAL" clId="{38B785D9-FBAA-4D1E-A946-1EE3191D4EB4}" dt="2020-09-16T12:45:04.663" v="432" actId="1076"/>
          <ac:spMkLst>
            <pc:docMk/>
            <pc:sldMk cId="3026998817" sldId="346"/>
            <ac:spMk id="10" creationId="{05EA87D2-A093-42CE-8FA8-C3F059EFDAD2}"/>
          </ac:spMkLst>
        </pc:spChg>
        <pc:spChg chg="add mod">
          <ac:chgData name="Selten, LLM (Liene)" userId="b8fe06bb-7cfa-4f96-b8a0-f4e7fbc49ef5" providerId="ADAL" clId="{38B785D9-FBAA-4D1E-A946-1EE3191D4EB4}" dt="2020-09-16T12:45:18.334" v="435" actId="1076"/>
          <ac:spMkLst>
            <pc:docMk/>
            <pc:sldMk cId="3026998817" sldId="346"/>
            <ac:spMk id="11" creationId="{161DDF23-2212-42C5-965B-C3904F99528F}"/>
          </ac:spMkLst>
        </pc:spChg>
        <pc:spChg chg="add mod">
          <ac:chgData name="Selten, LLM (Liene)" userId="b8fe06bb-7cfa-4f96-b8a0-f4e7fbc49ef5" providerId="ADAL" clId="{38B785D9-FBAA-4D1E-A946-1EE3191D4EB4}" dt="2020-09-16T12:45:30.895" v="438" actId="1076"/>
          <ac:spMkLst>
            <pc:docMk/>
            <pc:sldMk cId="3026998817" sldId="346"/>
            <ac:spMk id="12" creationId="{569A2B58-0039-4FCA-B82A-C5E342E284C9}"/>
          </ac:spMkLst>
        </pc:spChg>
        <pc:spChg chg="add mod">
          <ac:chgData name="Selten, LLM (Liene)" userId="b8fe06bb-7cfa-4f96-b8a0-f4e7fbc49ef5" providerId="ADAL" clId="{38B785D9-FBAA-4D1E-A946-1EE3191D4EB4}" dt="2020-09-16T12:45:42.071" v="441" actId="1076"/>
          <ac:spMkLst>
            <pc:docMk/>
            <pc:sldMk cId="3026998817" sldId="346"/>
            <ac:spMk id="13" creationId="{E22FF9FF-DC57-4A01-A3B3-15CB7E14CBEA}"/>
          </ac:spMkLst>
        </pc:spChg>
        <pc:picChg chg="add mod">
          <ac:chgData name="Selten, LLM (Liene)" userId="b8fe06bb-7cfa-4f96-b8a0-f4e7fbc49ef5" providerId="ADAL" clId="{38B785D9-FBAA-4D1E-A946-1EE3191D4EB4}" dt="2020-09-16T12:44:52.007" v="429" actId="1076"/>
          <ac:picMkLst>
            <pc:docMk/>
            <pc:sldMk cId="3026998817" sldId="346"/>
            <ac:picMk id="5" creationId="{1C370B1F-DEF6-4CC0-B09C-A6A1FF20704C}"/>
          </ac:picMkLst>
        </pc:picChg>
        <pc:picChg chg="add mod">
          <ac:chgData name="Selten, LLM (Liene)" userId="b8fe06bb-7cfa-4f96-b8a0-f4e7fbc49ef5" providerId="ADAL" clId="{38B785D9-FBAA-4D1E-A946-1EE3191D4EB4}" dt="2020-09-16T12:44:39.904" v="425" actId="1076"/>
          <ac:picMkLst>
            <pc:docMk/>
            <pc:sldMk cId="3026998817" sldId="346"/>
            <ac:picMk id="9" creationId="{C93359D9-9642-41BF-9F5C-725CCF9ACB04}"/>
          </ac:picMkLst>
        </pc:picChg>
      </pc:sldChg>
      <pc:sldChg chg="delSp del modAnim">
        <pc:chgData name="Selten, LLM (Liene)" userId="b8fe06bb-7cfa-4f96-b8a0-f4e7fbc49ef5" providerId="ADAL" clId="{38B785D9-FBAA-4D1E-A946-1EE3191D4EB4}" dt="2020-09-16T12:45:43.368" v="442" actId="47"/>
        <pc:sldMkLst>
          <pc:docMk/>
          <pc:sldMk cId="0" sldId="347"/>
        </pc:sldMkLst>
        <pc:spChg chg="del">
          <ac:chgData name="Selten, LLM (Liene)" userId="b8fe06bb-7cfa-4f96-b8a0-f4e7fbc49ef5" providerId="ADAL" clId="{38B785D9-FBAA-4D1E-A946-1EE3191D4EB4}" dt="2020-09-16T12:44:57.319" v="430" actId="21"/>
          <ac:spMkLst>
            <pc:docMk/>
            <pc:sldMk cId="0" sldId="347"/>
            <ac:spMk id="6" creationId="{34289494-A329-4925-AEE3-54E292F12656}"/>
          </ac:spMkLst>
        </pc:spChg>
        <pc:spChg chg="del">
          <ac:chgData name="Selten, LLM (Liene)" userId="b8fe06bb-7cfa-4f96-b8a0-f4e7fbc49ef5" providerId="ADAL" clId="{38B785D9-FBAA-4D1E-A946-1EE3191D4EB4}" dt="2020-09-16T12:45:10.873" v="433" actId="21"/>
          <ac:spMkLst>
            <pc:docMk/>
            <pc:sldMk cId="0" sldId="347"/>
            <ac:spMk id="7" creationId="{6E7B1553-54F3-4612-94A6-1AC7E55C1776}"/>
          </ac:spMkLst>
        </pc:spChg>
        <pc:spChg chg="del">
          <ac:chgData name="Selten, LLM (Liene)" userId="b8fe06bb-7cfa-4f96-b8a0-f4e7fbc49ef5" providerId="ADAL" clId="{38B785D9-FBAA-4D1E-A946-1EE3191D4EB4}" dt="2020-09-16T12:45:25.256" v="436" actId="21"/>
          <ac:spMkLst>
            <pc:docMk/>
            <pc:sldMk cId="0" sldId="347"/>
            <ac:spMk id="8" creationId="{7D88A7E7-4DFC-4B68-A0DE-BCEA460BB516}"/>
          </ac:spMkLst>
        </pc:spChg>
        <pc:spChg chg="del">
          <ac:chgData name="Selten, LLM (Liene)" userId="b8fe06bb-7cfa-4f96-b8a0-f4e7fbc49ef5" providerId="ADAL" clId="{38B785D9-FBAA-4D1E-A946-1EE3191D4EB4}" dt="2020-09-16T12:45:38.275" v="439" actId="21"/>
          <ac:spMkLst>
            <pc:docMk/>
            <pc:sldMk cId="0" sldId="347"/>
            <ac:spMk id="9" creationId="{2E0F4BF1-AF99-41E9-8FB1-3BF3C6EF6CE5}"/>
          </ac:spMkLst>
        </pc:spChg>
        <pc:picChg chg="del">
          <ac:chgData name="Selten, LLM (Liene)" userId="b8fe06bb-7cfa-4f96-b8a0-f4e7fbc49ef5" providerId="ADAL" clId="{38B785D9-FBAA-4D1E-A946-1EE3191D4EB4}" dt="2020-09-16T12:44:33.272" v="423" actId="21"/>
          <ac:picMkLst>
            <pc:docMk/>
            <pc:sldMk cId="0" sldId="347"/>
            <ac:picMk id="40964" creationId="{3468BBC2-1EA3-4BEB-B87E-3735CC597D08}"/>
          </ac:picMkLst>
        </pc:picChg>
        <pc:picChg chg="del">
          <ac:chgData name="Selten, LLM (Liene)" userId="b8fe06bb-7cfa-4f96-b8a0-f4e7fbc49ef5" providerId="ADAL" clId="{38B785D9-FBAA-4D1E-A946-1EE3191D4EB4}" dt="2020-09-16T12:44:28.265" v="421" actId="21"/>
          <ac:picMkLst>
            <pc:docMk/>
            <pc:sldMk cId="0" sldId="347"/>
            <ac:picMk id="40965" creationId="{B36FE1D2-6E5E-4962-A32C-B8B2EEE71223}"/>
          </ac:picMkLst>
        </pc:picChg>
      </pc:sldChg>
      <pc:sldMasterChg chg="delSldLayout">
        <pc:chgData name="Selten, LLM (Liene)" userId="b8fe06bb-7cfa-4f96-b8a0-f4e7fbc49ef5" providerId="ADAL" clId="{38B785D9-FBAA-4D1E-A946-1EE3191D4EB4}" dt="2020-09-16T12:45:43.368" v="442" actId="47"/>
        <pc:sldMasterMkLst>
          <pc:docMk/>
          <pc:sldMasterMk cId="855778137" sldId="2147483676"/>
        </pc:sldMasterMkLst>
        <pc:sldLayoutChg chg="del">
          <pc:chgData name="Selten, LLM (Liene)" userId="b8fe06bb-7cfa-4f96-b8a0-f4e7fbc49ef5" providerId="ADAL" clId="{38B785D9-FBAA-4D1E-A946-1EE3191D4EB4}" dt="2020-09-16T12:45:43.368" v="442" actId="47"/>
          <pc:sldLayoutMkLst>
            <pc:docMk/>
            <pc:sldMasterMk cId="855778137" sldId="2147483676"/>
            <pc:sldLayoutMk cId="97905269" sldId="2147483711"/>
          </pc:sldLayoutMkLst>
        </pc:sldLayoutChg>
        <pc:sldLayoutChg chg="del">
          <pc:chgData name="Selten, LLM (Liene)" userId="b8fe06bb-7cfa-4f96-b8a0-f4e7fbc49ef5" providerId="ADAL" clId="{38B785D9-FBAA-4D1E-A946-1EE3191D4EB4}" dt="2020-09-16T12:39:32.981" v="357" actId="47"/>
          <pc:sldLayoutMkLst>
            <pc:docMk/>
            <pc:sldMasterMk cId="855778137" sldId="2147483676"/>
            <pc:sldLayoutMk cId="258176365" sldId="2147483711"/>
          </pc:sldLayoutMkLst>
        </pc:sldLayoutChg>
        <pc:sldLayoutChg chg="del">
          <pc:chgData name="Selten, LLM (Liene)" userId="b8fe06bb-7cfa-4f96-b8a0-f4e7fbc49ef5" providerId="ADAL" clId="{38B785D9-FBAA-4D1E-A946-1EE3191D4EB4}" dt="2020-09-16T12:44:09.814" v="420" actId="47"/>
          <pc:sldLayoutMkLst>
            <pc:docMk/>
            <pc:sldMasterMk cId="855778137" sldId="2147483676"/>
            <pc:sldLayoutMk cId="2113572413" sldId="21474837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40876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41497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DFE584E-6B8D-42F3-8C1A-EFBB498FD189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967FB315-4608-47D7-9D8C-968CFEFADB3D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tv.nl/video/zeestromen-en-wind-ze-beinvloeden-de-temperatuur/#q=win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26800"/>
            <a:ext cx="7604124" cy="553547"/>
          </a:xfrm>
        </p:spPr>
        <p:txBody>
          <a:bodyPr/>
          <a:lstStyle/>
          <a:p>
            <a:r>
              <a:rPr lang="nl-NL" dirty="0"/>
              <a:t>Paragraaf 1.8 Weer en klimaat in de VS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 Weer en klimaat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rendan\Documents\Persoonlijk\Werk\Carriere\Noordhoff Uitgevers\Thuiswerken\BNL\Auteursklus\Voor Brendan van Esra\Voor Brendan van Esra\Beelden 4GT ter verkleining\bnl3-4gt-lb-h1-vs-blz24-bron27-CA.jpg">
            <a:extLst>
              <a:ext uri="{FF2B5EF4-FFF2-40B4-BE49-F238E27FC236}">
                <a16:creationId xmlns:a16="http://schemas.microsoft.com/office/drawing/2014/main" id="{9B9F95D0-8E9C-4BE0-99D9-82AE8401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0" y="1711855"/>
            <a:ext cx="10890000" cy="5270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922400" y="7051882"/>
            <a:ext cx="11908638" cy="3329725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endParaRPr lang="nl-NL" sz="2560" i="1" dirty="0"/>
          </a:p>
          <a:p>
            <a:r>
              <a:rPr lang="nl-NL" sz="2560" i="1" dirty="0"/>
              <a:t>Landklimaat: weinig invloed van de zee door een aflandige wind. Polaire lucht vanuit het noorden. Koude winters en hete zomers.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(6)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A2EFC62E-615D-43E7-ADAB-FA20D4A98F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2400" y="5281800"/>
            <a:ext cx="5715000" cy="301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2D87F5-8A47-4B10-962E-FAD20D2E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Picture 3" descr="G:\4e klas\6 Weer en klimaat\Neerslag, temperatuur, zeestromen en winden VS.jpg">
            <a:extLst>
              <a:ext uri="{FF2B5EF4-FFF2-40B4-BE49-F238E27FC236}">
                <a16:creationId xmlns:a16="http://schemas.microsoft.com/office/drawing/2014/main" id="{F010060F-11DA-4840-BD71-1097E4D4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0" y="1003572"/>
            <a:ext cx="12118787" cy="87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rendan\Documents\Persoonlijk\Werk\Carriere\Noordhoff Uitgevers\Thuiswerken\BNL\Auteursklus\Voor Brendan van Esra\Voor Brendan van Esra\Beelden 4GT ter verkleining\bnl3-4gt-lb-h1-vs-blz24-bron27-CA.jpg">
            <a:extLst>
              <a:ext uri="{FF2B5EF4-FFF2-40B4-BE49-F238E27FC236}">
                <a16:creationId xmlns:a16="http://schemas.microsoft.com/office/drawing/2014/main" id="{4D73318F-2E9C-4E23-804F-87670A02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0" y="1711855"/>
            <a:ext cx="10890000" cy="5270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935539" y="7126799"/>
            <a:ext cx="11908638" cy="3329725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endParaRPr lang="nl-NL" sz="2560" i="1" dirty="0"/>
          </a:p>
          <a:p>
            <a:r>
              <a:rPr lang="nl-NL" sz="2560" i="1" dirty="0"/>
              <a:t>Toendraklimaat: in Alaska zijn er koude en lange winters door de hoge breedteligging.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(7)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F477512C-EC00-42CC-8985-F0B6F07B7A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2399" y="2266800"/>
            <a:ext cx="3599999" cy="607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BFDFF8-5942-4C83-9C3D-41D6C248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F45B80D-9578-46D2-858D-DB79409D0268}"/>
              </a:ext>
            </a:extLst>
          </p:cNvPr>
          <p:cNvSpPr txBox="1"/>
          <p:nvPr/>
        </p:nvSpPr>
        <p:spPr>
          <a:xfrm>
            <a:off x="8932400" y="9061800"/>
            <a:ext cx="36000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4"/>
              </a:rPr>
              <a:t>klimaten VS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81FE06FF-90A7-4D8A-8AFC-ABB2CE22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0" y="1525083"/>
            <a:ext cx="9922947" cy="808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DE16B4D-1FF8-4887-804C-3BCDA8FC0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75" y="5236800"/>
            <a:ext cx="11801434" cy="162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02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3">
            <a:extLst>
              <a:ext uri="{FF2B5EF4-FFF2-40B4-BE49-F238E27FC236}">
                <a16:creationId xmlns:a16="http://schemas.microsoft.com/office/drawing/2014/main" id="{C93359D9-9642-41BF-9F5C-725CCF9A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927"/>
            <a:ext cx="6529493" cy="85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370B1F-DEF6-4CC0-B09C-A6A1FF20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17305"/>
          <a:stretch>
            <a:fillRect/>
          </a:stretch>
        </p:blipFill>
        <p:spPr bwMode="auto">
          <a:xfrm>
            <a:off x="6131791" y="2230346"/>
            <a:ext cx="6879309" cy="70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5EA87D2-A093-42CE-8FA8-C3F059EFD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00" y="2806800"/>
            <a:ext cx="1022774" cy="10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6258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61DDF23-2212-42C5-965B-C3904F99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204" y="2581800"/>
            <a:ext cx="1022773" cy="10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6258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69A2B58-0039-4FCA-B82A-C5E342E2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62" y="6406800"/>
            <a:ext cx="1022774" cy="10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6258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22FF9FF-DC57-4A01-A3B3-15CB7E14C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846" y="6406800"/>
            <a:ext cx="1025031" cy="10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6258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269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24 &amp; 25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6 </a:t>
            </a:r>
            <a:r>
              <a:rPr lang="nl-NL" sz="4000" dirty="0"/>
              <a:t>in je werkboek </a:t>
            </a:r>
            <a:r>
              <a:rPr lang="nl-NL" sz="2800" dirty="0"/>
              <a:t>(5 niet).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/>
              <a:t>  </a:t>
            </a:r>
            <a:r>
              <a:rPr lang="nl-NL" sz="2800" i="1"/>
              <a:t>vegetatiezone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Leerdoelen vandaag (zie ook portfolio):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dirty="0"/>
              <a:t>Je weet welke klimaten er in de VS voorkomen en waar ze liggen.</a:t>
            </a:r>
          </a:p>
          <a:p>
            <a:r>
              <a:rPr lang="nl-NL" dirty="0"/>
              <a:t>Je begrijpt waardoor er verschillende klimaten in de VS voorkomen.</a:t>
            </a:r>
          </a:p>
          <a:p>
            <a:r>
              <a:rPr lang="nl-NL" dirty="0"/>
              <a:t>Je kunt een koppeling maken tussen neerslag-, temperatuur en klimaatkaart.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46262" y="2266800"/>
            <a:ext cx="4371138" cy="3960000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In de VS zijn er grote verschillen in het weer.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Er komen zeven klimaten voor, met elk een andere </a:t>
            </a:r>
            <a:r>
              <a:rPr lang="nl-NL" sz="2560" dirty="0">
                <a:solidFill>
                  <a:srgbClr val="FF0000"/>
                </a:solidFill>
              </a:rPr>
              <a:t>vegetatiezone</a:t>
            </a:r>
            <a:r>
              <a:rPr lang="nl-NL" sz="2560" dirty="0"/>
              <a:t>.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i="1" dirty="0"/>
              <a:t>Vegetatie = plantengroei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(1)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57C173-F961-49B8-B9E2-526133F0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EB2C2A8-724A-4053-9877-BF5F2113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00" y="1520583"/>
            <a:ext cx="7065000" cy="777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(1)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57C173-F961-49B8-B9E2-526133F0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7017272-6F70-4A20-9BD4-465F8F31EB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630CBF-89EE-41C1-A340-007A0DE0B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5" y="2723910"/>
            <a:ext cx="12294580" cy="67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ijl: omlaag 10">
            <a:extLst>
              <a:ext uri="{FF2B5EF4-FFF2-40B4-BE49-F238E27FC236}">
                <a16:creationId xmlns:a16="http://schemas.microsoft.com/office/drawing/2014/main" id="{1B22340F-7063-4788-B882-EB8E5548FF2F}"/>
              </a:ext>
            </a:extLst>
          </p:cNvPr>
          <p:cNvSpPr/>
          <p:nvPr/>
        </p:nvSpPr>
        <p:spPr>
          <a:xfrm>
            <a:off x="10680337" y="1228127"/>
            <a:ext cx="1069669" cy="14305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0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rendan\Documents\Persoonlijk\Werk\Carriere\Noordhoff Uitgevers\Thuiswerken\BNL\Auteursklus\Voor Brendan van Esra\Voor Brendan van Esra\Beelden 4GT ter verkleining\bnl3-4gt-lb-h1-vs-blz24-bron27-CA.jpg">
            <a:extLst>
              <a:ext uri="{FF2B5EF4-FFF2-40B4-BE49-F238E27FC236}">
                <a16:creationId xmlns:a16="http://schemas.microsoft.com/office/drawing/2014/main" id="{B31C9A67-CBA0-4E21-929C-80AD5DDA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0" y="1711855"/>
            <a:ext cx="10890000" cy="5270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1035739" y="7051882"/>
            <a:ext cx="11908638" cy="3329725"/>
          </a:xfrm>
        </p:spPr>
        <p:txBody>
          <a:bodyPr/>
          <a:lstStyle/>
          <a:p>
            <a:endParaRPr lang="nl-NL" sz="2560" i="1" dirty="0"/>
          </a:p>
          <a:p>
            <a:endParaRPr lang="nl-NL" sz="2560" i="1" dirty="0"/>
          </a:p>
          <a:p>
            <a:r>
              <a:rPr lang="nl-NL" sz="2560" i="1" dirty="0"/>
              <a:t>Gematigd zeeklimaat: vochtige zeelucht tegen het kustgebergte veroorzaakt stuwingsregens. Koele, vochtige zomers en milde winters.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(1)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2C8A9573-A96E-435A-B71F-E5E1745FD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7400" y="6046800"/>
            <a:ext cx="5985000" cy="225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57C173-F961-49B8-B9E2-526133F02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Picture 3" descr="G:\4e klas\6 Weer en klimaat\Neerslag, temperatuur, zeestromen en winden VS.jpg">
            <a:extLst>
              <a:ext uri="{FF2B5EF4-FFF2-40B4-BE49-F238E27FC236}">
                <a16:creationId xmlns:a16="http://schemas.microsoft.com/office/drawing/2014/main" id="{82FF132F-1A71-4D8F-A31D-E5BC2E0D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0" y="1003572"/>
            <a:ext cx="12118787" cy="87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922400" y="7192671"/>
            <a:ext cx="11908638" cy="3329725"/>
          </a:xfrm>
        </p:spPr>
        <p:txBody>
          <a:bodyPr/>
          <a:lstStyle/>
          <a:p>
            <a:endParaRPr lang="nl-NL" sz="2560" i="1" dirty="0"/>
          </a:p>
          <a:p>
            <a:endParaRPr lang="nl-NL" sz="2560" i="1" dirty="0"/>
          </a:p>
          <a:p>
            <a:r>
              <a:rPr lang="nl-NL" sz="2560" i="1" dirty="0"/>
              <a:t>Middellandse Zeeklimaat: warme, droge zomers en natte winters.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(2)</a:t>
            </a:r>
          </a:p>
        </p:txBody>
      </p:sp>
      <p:pic>
        <p:nvPicPr>
          <p:cNvPr id="5" name="Picture 2" descr="C:\Users\Brendan\Documents\Persoonlijk\Werk\Carriere\Noordhoff Uitgevers\Thuiswerken\BNL\Auteursklus\Voor Brendan van Esra\Voor Brendan van Esra\Beelden 4GT ter verkleining\bnl3-4gt-lb-h1-vs-blz24-bron27-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0" y="1711855"/>
            <a:ext cx="10890000" cy="5270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Line 22">
            <a:extLst>
              <a:ext uri="{FF2B5EF4-FFF2-40B4-BE49-F238E27FC236}">
                <a16:creationId xmlns:a16="http://schemas.microsoft.com/office/drawing/2014/main" id="{E53B044B-F0C1-44B9-9484-08366B25B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2400" y="5596799"/>
            <a:ext cx="4005000" cy="281836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24528E-7301-446F-8E1D-F8EC21F6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rendan\Documents\Persoonlijk\Werk\Carriere\Noordhoff Uitgevers\Thuiswerken\BNL\Auteursklus\Voor Brendan van Esra\Voor Brendan van Esra\Beelden 4GT ter verkleining\bnl3-4gt-lb-h1-vs-blz24-bron27-CA.jpg">
            <a:extLst>
              <a:ext uri="{FF2B5EF4-FFF2-40B4-BE49-F238E27FC236}">
                <a16:creationId xmlns:a16="http://schemas.microsoft.com/office/drawing/2014/main" id="{7B0A611F-0DE1-4FA8-94F7-B1FFA03D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0" y="1711855"/>
            <a:ext cx="10890000" cy="5270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67886" y="7051882"/>
            <a:ext cx="11908638" cy="3329725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endParaRPr lang="nl-NL" sz="2560" i="1" dirty="0"/>
          </a:p>
          <a:p>
            <a:r>
              <a:rPr lang="nl-NL" sz="2560" i="1" dirty="0"/>
              <a:t>Hooggebergteklimaat: op de toppen van de Rocky Mountains ligt sneeuw.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(5)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3B14FDBD-3D50-468C-9F70-1DE779ECB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2400" y="4876800"/>
            <a:ext cx="4500000" cy="3329725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0E3A9F-4945-4636-B5EA-EF786EB91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rendan\Documents\Persoonlijk\Werk\Carriere\Noordhoff Uitgevers\Thuiswerken\BNL\Auteursklus\Voor Brendan van Esra\Voor Brendan van Esra\Beelden 4GT ter verkleining\bnl3-4gt-lb-h1-vs-blz24-bron27-CA.jpg">
            <a:extLst>
              <a:ext uri="{FF2B5EF4-FFF2-40B4-BE49-F238E27FC236}">
                <a16:creationId xmlns:a16="http://schemas.microsoft.com/office/drawing/2014/main" id="{761EDA64-68A3-4662-B9E6-5509634E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0" y="1711855"/>
            <a:ext cx="10890000" cy="5270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77400" y="7114820"/>
            <a:ext cx="11908638" cy="3329725"/>
          </a:xfrm>
        </p:spPr>
        <p:txBody>
          <a:bodyPr/>
          <a:lstStyle/>
          <a:p>
            <a:endParaRPr lang="nl-NL" sz="2560" i="1" dirty="0"/>
          </a:p>
          <a:p>
            <a:endParaRPr lang="nl-NL" sz="2560" i="1" dirty="0"/>
          </a:p>
          <a:p>
            <a:r>
              <a:rPr lang="nl-NL" sz="2560" i="1" dirty="0"/>
              <a:t>Woestijnklimaat tussen het Sierra Nevada-gebergte en de Rocky Mountains</a:t>
            </a:r>
            <a:r>
              <a:rPr lang="nl-NL" sz="2560" dirty="0"/>
              <a:t>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(3)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BD7F6BE8-6EAB-4E7C-834A-AA32EEB17D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4495" y="5821800"/>
            <a:ext cx="4467904" cy="256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6E3B3C-4F60-4A81-9224-2623D3B0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Picture 3" descr="G:\4e klas\6 Weer en klimaat\Neerslag, temperatuur, zeestromen en winden VS.jpg">
            <a:extLst>
              <a:ext uri="{FF2B5EF4-FFF2-40B4-BE49-F238E27FC236}">
                <a16:creationId xmlns:a16="http://schemas.microsoft.com/office/drawing/2014/main" id="{F68A419A-CE8E-4FFC-BF74-F5780ED9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1" y="976100"/>
            <a:ext cx="12118787" cy="87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rendan\Documents\Persoonlijk\Werk\Carriere\Noordhoff Uitgevers\Thuiswerken\BNL\Auteursklus\Voor Brendan van Esra\Voor Brendan van Esra\Beelden 4GT ter verkleining\bnl3-4gt-lb-h1-vs-blz24-bron27-CA.jpg">
            <a:extLst>
              <a:ext uri="{FF2B5EF4-FFF2-40B4-BE49-F238E27FC236}">
                <a16:creationId xmlns:a16="http://schemas.microsoft.com/office/drawing/2014/main" id="{69295CE4-A7CC-4E55-8D48-7980A3C18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0" y="1711855"/>
            <a:ext cx="10890000" cy="5270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1.8 Weer en klimaat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77400" y="7126800"/>
            <a:ext cx="11908638" cy="3329725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endParaRPr lang="nl-NL" sz="2560" i="1" dirty="0"/>
          </a:p>
          <a:p>
            <a:r>
              <a:rPr lang="nl-NL" sz="2560" i="1" dirty="0"/>
              <a:t>Steppeklimaat: minder droog dan woestijnen. Prairies met veel gras.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Klimaten in de VS (4)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27250225-A60E-45B6-BE2C-D5B23AD46C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2399" y="5236800"/>
            <a:ext cx="5174999" cy="310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4CD578-E4B8-42FD-BA27-3C5BB15C5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F1F47-B6DF-43C2-9477-99C7FFD621B2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65e490f-42c1-4584-9a55-d9e61dc9d5d6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5F5B4D-2215-436E-A56A-1FCC6D1B2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CF96D-48C1-42BA-9301-A880FA481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2492</TotalTime>
  <Words>336</Words>
  <Application>Microsoft Office PowerPoint</Application>
  <PresentationFormat>Aangepast</PresentationFormat>
  <Paragraphs>71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Klimaten in de VS (1)</vt:lpstr>
      <vt:lpstr>Klimaten in de VS (1)</vt:lpstr>
      <vt:lpstr>Klimaten in de VS (1)</vt:lpstr>
      <vt:lpstr>Klimaten in de VS (2)</vt:lpstr>
      <vt:lpstr>Klimaten in de VS (5)</vt:lpstr>
      <vt:lpstr>Klimaten in de VS (3)</vt:lpstr>
      <vt:lpstr>Klimaten in de VS (4)</vt:lpstr>
      <vt:lpstr>Klimaten in de VS (6)</vt:lpstr>
      <vt:lpstr>Klimaten in de VS (7)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139</cp:revision>
  <cp:lastPrinted>2017-02-23T12:19:06Z</cp:lastPrinted>
  <dcterms:created xsi:type="dcterms:W3CDTF">2016-06-21T09:44:17Z</dcterms:created>
  <dcterms:modified xsi:type="dcterms:W3CDTF">2020-09-22T11:10:54Z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